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44" r:id="rId2"/>
    <p:sldId id="282" r:id="rId3"/>
    <p:sldId id="357" r:id="rId4"/>
    <p:sldId id="295" r:id="rId5"/>
    <p:sldId id="263" r:id="rId6"/>
    <p:sldId id="336" r:id="rId7"/>
    <p:sldId id="354" r:id="rId8"/>
    <p:sldId id="348" r:id="rId9"/>
    <p:sldId id="34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E00DE"/>
    <a:srgbClr val="5D95D7"/>
    <a:srgbClr val="09409C"/>
    <a:srgbClr val="053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71" autoAdjust="0"/>
    <p:restoredTop sz="94828"/>
  </p:normalViewPr>
  <p:slideViewPr>
    <p:cSldViewPr snapToGrid="0" snapToObjects="1">
      <p:cViewPr>
        <p:scale>
          <a:sx n="108" d="100"/>
          <a:sy n="108" d="100"/>
        </p:scale>
        <p:origin x="36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1EC950-362E-F14E-9BF3-652F259E4E1C}" type="doc">
      <dgm:prSet loTypeId="urn:microsoft.com/office/officeart/2005/8/layout/venn1" loCatId="" qsTypeId="urn:microsoft.com/office/officeart/2005/8/quickstyle/simple1" qsCatId="simple" csTypeId="urn:microsoft.com/office/officeart/2005/8/colors/colorful5" csCatId="colorful" phldr="1"/>
      <dgm:spPr/>
    </dgm:pt>
    <dgm:pt modelId="{20F07AA4-5619-F54B-BA9B-743BC0EB9AD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</a:rPr>
            <a:t>Economy</a:t>
          </a:r>
          <a:endParaRPr lang="en-US" b="1" dirty="0">
            <a:solidFill>
              <a:schemeClr val="tx1"/>
            </a:solidFill>
            <a:effectLst/>
          </a:endParaRPr>
        </a:p>
      </dgm:t>
    </dgm:pt>
    <dgm:pt modelId="{13B1FDE3-3A64-AE45-A723-C90523233026}" type="parTrans" cxnId="{AE2E94AD-279E-B546-BD20-EEC9339F8A79}">
      <dgm:prSet/>
      <dgm:spPr/>
      <dgm:t>
        <a:bodyPr/>
        <a:lstStyle/>
        <a:p>
          <a:endParaRPr lang="en-US"/>
        </a:p>
      </dgm:t>
    </dgm:pt>
    <dgm:pt modelId="{92938F59-3126-FA40-8294-3308ECF6837B}" type="sibTrans" cxnId="{AE2E94AD-279E-B546-BD20-EEC9339F8A79}">
      <dgm:prSet/>
      <dgm:spPr/>
      <dgm:t>
        <a:bodyPr/>
        <a:lstStyle/>
        <a:p>
          <a:endParaRPr lang="en-US"/>
        </a:p>
      </dgm:t>
    </dgm:pt>
    <dgm:pt modelId="{87ECA1BC-ABE6-2548-A5C9-478F0A551C79}">
      <dgm:prSet phldrT="[Text]"/>
      <dgm:spPr/>
      <dgm:t>
        <a:bodyPr/>
        <a:lstStyle/>
        <a:p>
          <a:endParaRPr lang="en-US" dirty="0" smtClean="0"/>
        </a:p>
        <a:p>
          <a:endParaRPr lang="en-US" dirty="0" smtClean="0"/>
        </a:p>
        <a:p>
          <a:r>
            <a:rPr lang="en-US" b="1" dirty="0" smtClean="0"/>
            <a:t>Environment</a:t>
          </a:r>
          <a:endParaRPr lang="en-US" b="1" dirty="0"/>
        </a:p>
      </dgm:t>
    </dgm:pt>
    <dgm:pt modelId="{3212E90E-9DC4-4447-8C85-9EB026353923}" type="parTrans" cxnId="{D415DB70-A7AB-E142-BEE8-DA07DDEB0C1D}">
      <dgm:prSet/>
      <dgm:spPr/>
      <dgm:t>
        <a:bodyPr/>
        <a:lstStyle/>
        <a:p>
          <a:endParaRPr lang="en-US"/>
        </a:p>
      </dgm:t>
    </dgm:pt>
    <dgm:pt modelId="{02D4DB3C-C64E-AB4B-95A7-DFDD58DAAF7C}" type="sibTrans" cxnId="{D415DB70-A7AB-E142-BEE8-DA07DDEB0C1D}">
      <dgm:prSet/>
      <dgm:spPr/>
      <dgm:t>
        <a:bodyPr/>
        <a:lstStyle/>
        <a:p>
          <a:endParaRPr lang="en-US"/>
        </a:p>
      </dgm:t>
    </dgm:pt>
    <dgm:pt modelId="{81F22752-69BF-EA48-9B69-B752FEA19693}">
      <dgm:prSet phldrT="[Text]"/>
      <dgm:spPr/>
      <dgm:t>
        <a:bodyPr/>
        <a:lstStyle/>
        <a:p>
          <a:endParaRPr lang="en-US" dirty="0" smtClean="0"/>
        </a:p>
        <a:p>
          <a:endParaRPr lang="en-US" dirty="0" smtClean="0"/>
        </a:p>
        <a:p>
          <a:r>
            <a:rPr lang="en-US" b="1" dirty="0" smtClean="0"/>
            <a:t>Society</a:t>
          </a:r>
          <a:endParaRPr lang="en-US" b="1" dirty="0"/>
        </a:p>
      </dgm:t>
    </dgm:pt>
    <dgm:pt modelId="{6FB0EFD8-A43E-814E-9BD3-295A86A9DA20}" type="parTrans" cxnId="{C98F8BFB-7E2E-A14A-8736-DF1CB60CA85E}">
      <dgm:prSet/>
      <dgm:spPr/>
      <dgm:t>
        <a:bodyPr/>
        <a:lstStyle/>
        <a:p>
          <a:endParaRPr lang="en-US"/>
        </a:p>
      </dgm:t>
    </dgm:pt>
    <dgm:pt modelId="{6CAA88D4-D13C-C745-A29D-65457DA8258E}" type="sibTrans" cxnId="{C98F8BFB-7E2E-A14A-8736-DF1CB60CA85E}">
      <dgm:prSet/>
      <dgm:spPr/>
      <dgm:t>
        <a:bodyPr/>
        <a:lstStyle/>
        <a:p>
          <a:endParaRPr lang="en-US"/>
        </a:p>
      </dgm:t>
    </dgm:pt>
    <dgm:pt modelId="{54CCB73D-3848-7147-B85F-463A3EA43C2E}" type="pres">
      <dgm:prSet presAssocID="{D41EC950-362E-F14E-9BF3-652F259E4E1C}" presName="compositeShape" presStyleCnt="0">
        <dgm:presLayoutVars>
          <dgm:chMax val="7"/>
          <dgm:dir/>
          <dgm:resizeHandles val="exact"/>
        </dgm:presLayoutVars>
      </dgm:prSet>
      <dgm:spPr/>
    </dgm:pt>
    <dgm:pt modelId="{6FB9FBE1-ACFE-E349-A89C-BECCB0E9B3EC}" type="pres">
      <dgm:prSet presAssocID="{20F07AA4-5619-F54B-BA9B-743BC0EB9AD2}" presName="circ1" presStyleLbl="vennNode1" presStyleIdx="0" presStyleCnt="3"/>
      <dgm:spPr/>
      <dgm:t>
        <a:bodyPr/>
        <a:lstStyle/>
        <a:p>
          <a:endParaRPr lang="en-US"/>
        </a:p>
      </dgm:t>
    </dgm:pt>
    <dgm:pt modelId="{33938D76-8F0D-B64A-80AA-1128C987B8D0}" type="pres">
      <dgm:prSet presAssocID="{20F07AA4-5619-F54B-BA9B-743BC0EB9AD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CA0C9-69EF-1647-B178-D3806F925060}" type="pres">
      <dgm:prSet presAssocID="{87ECA1BC-ABE6-2548-A5C9-478F0A551C79}" presName="circ2" presStyleLbl="vennNode1" presStyleIdx="1" presStyleCnt="3" custLinFactNeighborX="5127" custLinFactNeighborY="-19723"/>
      <dgm:spPr/>
      <dgm:t>
        <a:bodyPr/>
        <a:lstStyle/>
        <a:p>
          <a:endParaRPr lang="en-US"/>
        </a:p>
      </dgm:t>
    </dgm:pt>
    <dgm:pt modelId="{3F9A7FB1-4DE5-9747-B0A1-CCF8481A6BC7}" type="pres">
      <dgm:prSet presAssocID="{87ECA1BC-ABE6-2548-A5C9-478F0A551C7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4D07F-69C0-2C47-BE02-D6C8C7236DE9}" type="pres">
      <dgm:prSet presAssocID="{81F22752-69BF-EA48-9B69-B752FEA19693}" presName="circ3" presStyleLbl="vennNode1" presStyleIdx="2" presStyleCnt="3" custLinFactNeighborX="-7448" custLinFactNeighborY="-19723"/>
      <dgm:spPr/>
      <dgm:t>
        <a:bodyPr/>
        <a:lstStyle/>
        <a:p>
          <a:endParaRPr lang="en-US"/>
        </a:p>
      </dgm:t>
    </dgm:pt>
    <dgm:pt modelId="{D6726C46-3A2E-C943-B1EB-727D7BA5108D}" type="pres">
      <dgm:prSet presAssocID="{81F22752-69BF-EA48-9B69-B752FEA1969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E94AD-279E-B546-BD20-EEC9339F8A79}" srcId="{D41EC950-362E-F14E-9BF3-652F259E4E1C}" destId="{20F07AA4-5619-F54B-BA9B-743BC0EB9AD2}" srcOrd="0" destOrd="0" parTransId="{13B1FDE3-3A64-AE45-A723-C90523233026}" sibTransId="{92938F59-3126-FA40-8294-3308ECF6837B}"/>
    <dgm:cxn modelId="{7B856E4C-F885-7142-ACE3-7CE3CD204525}" type="presOf" srcId="{20F07AA4-5619-F54B-BA9B-743BC0EB9AD2}" destId="{33938D76-8F0D-B64A-80AA-1128C987B8D0}" srcOrd="1" destOrd="0" presId="urn:microsoft.com/office/officeart/2005/8/layout/venn1"/>
    <dgm:cxn modelId="{D415DB70-A7AB-E142-BEE8-DA07DDEB0C1D}" srcId="{D41EC950-362E-F14E-9BF3-652F259E4E1C}" destId="{87ECA1BC-ABE6-2548-A5C9-478F0A551C79}" srcOrd="1" destOrd="0" parTransId="{3212E90E-9DC4-4447-8C85-9EB026353923}" sibTransId="{02D4DB3C-C64E-AB4B-95A7-DFDD58DAAF7C}"/>
    <dgm:cxn modelId="{6C8DE8BB-76D0-9C41-9F54-E552C41E0279}" type="presOf" srcId="{20F07AA4-5619-F54B-BA9B-743BC0EB9AD2}" destId="{6FB9FBE1-ACFE-E349-A89C-BECCB0E9B3EC}" srcOrd="0" destOrd="0" presId="urn:microsoft.com/office/officeart/2005/8/layout/venn1"/>
    <dgm:cxn modelId="{DDF89142-649B-3649-921D-6F01BD48C80E}" type="presOf" srcId="{81F22752-69BF-EA48-9B69-B752FEA19693}" destId="{CB64D07F-69C0-2C47-BE02-D6C8C7236DE9}" srcOrd="0" destOrd="0" presId="urn:microsoft.com/office/officeart/2005/8/layout/venn1"/>
    <dgm:cxn modelId="{C98F8BFB-7E2E-A14A-8736-DF1CB60CA85E}" srcId="{D41EC950-362E-F14E-9BF3-652F259E4E1C}" destId="{81F22752-69BF-EA48-9B69-B752FEA19693}" srcOrd="2" destOrd="0" parTransId="{6FB0EFD8-A43E-814E-9BD3-295A86A9DA20}" sibTransId="{6CAA88D4-D13C-C745-A29D-65457DA8258E}"/>
    <dgm:cxn modelId="{CDBEDBB3-04B3-5844-BAA3-45ED24270897}" type="presOf" srcId="{87ECA1BC-ABE6-2548-A5C9-478F0A551C79}" destId="{1B5CA0C9-69EF-1647-B178-D3806F925060}" srcOrd="0" destOrd="0" presId="urn:microsoft.com/office/officeart/2005/8/layout/venn1"/>
    <dgm:cxn modelId="{B623D5C1-4511-EC4C-A324-2DAA63F6295F}" type="presOf" srcId="{87ECA1BC-ABE6-2548-A5C9-478F0A551C79}" destId="{3F9A7FB1-4DE5-9747-B0A1-CCF8481A6BC7}" srcOrd="1" destOrd="0" presId="urn:microsoft.com/office/officeart/2005/8/layout/venn1"/>
    <dgm:cxn modelId="{44082667-5461-A248-9683-DB4BDEB862D8}" type="presOf" srcId="{81F22752-69BF-EA48-9B69-B752FEA19693}" destId="{D6726C46-3A2E-C943-B1EB-727D7BA5108D}" srcOrd="1" destOrd="0" presId="urn:microsoft.com/office/officeart/2005/8/layout/venn1"/>
    <dgm:cxn modelId="{9CA426D9-6D81-1B4A-98FE-20E298537B1B}" type="presOf" srcId="{D41EC950-362E-F14E-9BF3-652F259E4E1C}" destId="{54CCB73D-3848-7147-B85F-463A3EA43C2E}" srcOrd="0" destOrd="0" presId="urn:microsoft.com/office/officeart/2005/8/layout/venn1"/>
    <dgm:cxn modelId="{E4696F7F-7008-0040-9E69-D88E99315957}" type="presParOf" srcId="{54CCB73D-3848-7147-B85F-463A3EA43C2E}" destId="{6FB9FBE1-ACFE-E349-A89C-BECCB0E9B3EC}" srcOrd="0" destOrd="0" presId="urn:microsoft.com/office/officeart/2005/8/layout/venn1"/>
    <dgm:cxn modelId="{916DBD18-C4C6-8443-9989-054165B63B80}" type="presParOf" srcId="{54CCB73D-3848-7147-B85F-463A3EA43C2E}" destId="{33938D76-8F0D-B64A-80AA-1128C987B8D0}" srcOrd="1" destOrd="0" presId="urn:microsoft.com/office/officeart/2005/8/layout/venn1"/>
    <dgm:cxn modelId="{75249BDC-94A2-4846-9E6D-EA465737A8B2}" type="presParOf" srcId="{54CCB73D-3848-7147-B85F-463A3EA43C2E}" destId="{1B5CA0C9-69EF-1647-B178-D3806F925060}" srcOrd="2" destOrd="0" presId="urn:microsoft.com/office/officeart/2005/8/layout/venn1"/>
    <dgm:cxn modelId="{2EF33C17-985F-D547-9220-069B365B254E}" type="presParOf" srcId="{54CCB73D-3848-7147-B85F-463A3EA43C2E}" destId="{3F9A7FB1-4DE5-9747-B0A1-CCF8481A6BC7}" srcOrd="3" destOrd="0" presId="urn:microsoft.com/office/officeart/2005/8/layout/venn1"/>
    <dgm:cxn modelId="{03B436BF-0A72-0F4A-ABAF-D12A7CF4ED6C}" type="presParOf" srcId="{54CCB73D-3848-7147-B85F-463A3EA43C2E}" destId="{CB64D07F-69C0-2C47-BE02-D6C8C7236DE9}" srcOrd="4" destOrd="0" presId="urn:microsoft.com/office/officeart/2005/8/layout/venn1"/>
    <dgm:cxn modelId="{8D1A8451-4AEA-C844-9980-BD11A6AF53CF}" type="presParOf" srcId="{54CCB73D-3848-7147-B85F-463A3EA43C2E}" destId="{D6726C46-3A2E-C943-B1EB-727D7BA5108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FBE1-ACFE-E349-A89C-BECCB0E9B3EC}">
      <dsp:nvSpPr>
        <dsp:cNvPr id="0" name=""/>
        <dsp:cNvSpPr/>
      </dsp:nvSpPr>
      <dsp:spPr>
        <a:xfrm>
          <a:off x="1727859" y="77189"/>
          <a:ext cx="3705100" cy="370510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  <a:effectLst/>
            </a:rPr>
            <a:t>Economy</a:t>
          </a:r>
          <a:endParaRPr lang="en-US" sz="3200" b="1" kern="1200" dirty="0">
            <a:solidFill>
              <a:schemeClr val="tx1"/>
            </a:solidFill>
            <a:effectLst/>
          </a:endParaRPr>
        </a:p>
      </dsp:txBody>
      <dsp:txXfrm>
        <a:off x="2221873" y="725582"/>
        <a:ext cx="2717073" cy="1667295"/>
      </dsp:txXfrm>
    </dsp:sp>
    <dsp:sp modelId="{1B5CA0C9-69EF-1647-B178-D3806F925060}">
      <dsp:nvSpPr>
        <dsp:cNvPr id="0" name=""/>
        <dsp:cNvSpPr/>
      </dsp:nvSpPr>
      <dsp:spPr>
        <a:xfrm>
          <a:off x="3254744" y="1662120"/>
          <a:ext cx="3705100" cy="3705100"/>
        </a:xfrm>
        <a:prstGeom prst="ellipse">
          <a:avLst/>
        </a:prstGeom>
        <a:solidFill>
          <a:schemeClr val="accent5">
            <a:alpha val="50000"/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Environment</a:t>
          </a:r>
          <a:endParaRPr lang="en-US" sz="3200" b="1" kern="1200" dirty="0"/>
        </a:p>
      </dsp:txBody>
      <dsp:txXfrm>
        <a:off x="4387887" y="2619271"/>
        <a:ext cx="2223060" cy="2037805"/>
      </dsp:txXfrm>
    </dsp:sp>
    <dsp:sp modelId="{CB64D07F-69C0-2C47-BE02-D6C8C7236DE9}">
      <dsp:nvSpPr>
        <dsp:cNvPr id="0" name=""/>
        <dsp:cNvSpPr/>
      </dsp:nvSpPr>
      <dsp:spPr>
        <a:xfrm>
          <a:off x="114980" y="1662120"/>
          <a:ext cx="3705100" cy="3705100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Society</a:t>
          </a:r>
          <a:endParaRPr lang="en-US" sz="3200" b="1" kern="1200" dirty="0"/>
        </a:p>
      </dsp:txBody>
      <dsp:txXfrm>
        <a:off x="463877" y="2619271"/>
        <a:ext cx="2223060" cy="2037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4A68D-899E-6443-982F-F032C88EECD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1B419-056E-FD41-A156-5C9C4362A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Sustainability defines</a:t>
            </a:r>
            <a:r>
              <a:rPr lang="en-US" baseline="0" dirty="0" smtClean="0"/>
              <a:t> as addressing social economic and environmental priorities. HGG, a public-private partnership works at the nexus of these issues and serves as a global hub for sustainability.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1B419-056E-FD41-A156-5C9C4362A9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9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Aloha+</a:t>
            </a:r>
            <a:r>
              <a:rPr lang="en-US" baseline="0" dirty="0" smtClean="0"/>
              <a:t> Challenge has been recognized by the UN a localized model to advance the global Sustainable Development Goals. Unprecedented political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1B419-056E-FD41-A156-5C9C4362A9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34214-D16C-9146-AD96-FD90FD8429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9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Island economy, living lab for innovation</a:t>
            </a:r>
          </a:p>
          <a:p>
            <a:r>
              <a:rPr lang="en-US" dirty="0" smtClean="0"/>
              <a:t>Education and knowledge creation – innovation</a:t>
            </a:r>
            <a:r>
              <a:rPr lang="en-US" baseline="0" dirty="0" smtClean="0"/>
              <a:t> – is on the leading edge of growing industries in </a:t>
            </a:r>
            <a:r>
              <a:rPr lang="en-US" baseline="0" dirty="0" err="1" smtClean="0"/>
              <a:t>Hawaiʻi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1B419-056E-FD41-A156-5C9C4362A9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2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Font typeface="Arial"/>
              <a:buNone/>
              <a:defRPr sz="1800"/>
            </a:pPr>
            <a:endParaRPr sz="3400" b="0" dirty="0"/>
          </a:p>
        </p:txBody>
      </p:sp>
    </p:spTree>
    <p:extLst>
      <p:ext uri="{BB962C8B-B14F-4D97-AF65-F5344CB8AC3E}">
        <p14:creationId xmlns:p14="http://schemas.microsoft.com/office/powerpoint/2010/main" val="96660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 network</a:t>
            </a:r>
            <a:r>
              <a:rPr lang="en-US" baseline="0" dirty="0" smtClean="0"/>
              <a:t> of hubs – HGG has been invited by the UN Secretary General to be one of 15 global Local2030 Hubs for sustainability</a:t>
            </a:r>
          </a:p>
          <a:p>
            <a:r>
              <a:rPr lang="en-US" baseline="0" dirty="0" smtClean="0"/>
              <a:t>Value of public—private partnerships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1B419-056E-FD41-A156-5C9C4362A9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1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5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6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0C3F1-6363-3D46-BBFD-5062634A2858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6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6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6FF32-E970-1044-825A-65B5D0DA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9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openxmlformats.org/officeDocument/2006/relationships/image" Target="../media/image4.png"/><Relationship Id="rId9" Type="http://schemas.microsoft.com/office/2007/relationships/hdphoto" Target="../media/hdphoto3.wdp"/><Relationship Id="rId10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microsoft.com/office/2007/relationships/hdphoto" Target="../media/hdphoto5.wdp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20" Type="http://schemas.openxmlformats.org/officeDocument/2006/relationships/image" Target="../media/image31.png"/><Relationship Id="rId21" Type="http://schemas.microsoft.com/office/2007/relationships/hdphoto" Target="../media/hdphoto6.wdp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38.jpeg"/><Relationship Id="rId6" Type="http://schemas.openxmlformats.org/officeDocument/2006/relationships/image" Target="../media/image51.jp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5" Type="http://schemas.openxmlformats.org/officeDocument/2006/relationships/image" Target="../media/image59.jpg"/><Relationship Id="rId6" Type="http://schemas.openxmlformats.org/officeDocument/2006/relationships/image" Target="../media/image60.jpg"/><Relationship Id="rId7" Type="http://schemas.openxmlformats.org/officeDocument/2006/relationships/image" Target="../media/image61.jpg"/><Relationship Id="rId8" Type="http://schemas.openxmlformats.org/officeDocument/2006/relationships/image" Target="../media/image6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microsoft.com/office/2007/relationships/hdphoto" Target="../media/hdphoto7.wdp"/><Relationship Id="rId7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type-lrgcolor-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4"/>
          <a:stretch/>
        </p:blipFill>
        <p:spPr>
          <a:xfrm>
            <a:off x="3414810" y="4741890"/>
            <a:ext cx="2272481" cy="622825"/>
          </a:xfrm>
          <a:prstGeom prst="rect">
            <a:avLst/>
          </a:prstGeom>
        </p:spPr>
      </p:pic>
      <p:pic>
        <p:nvPicPr>
          <p:cNvPr id="13" name="Picture 12" descr="logotype-lrgcolor-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8"/>
          <a:stretch/>
        </p:blipFill>
        <p:spPr>
          <a:xfrm>
            <a:off x="3355498" y="4038014"/>
            <a:ext cx="2089691" cy="596319"/>
          </a:xfrm>
          <a:prstGeom prst="rect">
            <a:avLst/>
          </a:prstGeom>
        </p:spPr>
      </p:pic>
      <p:pic>
        <p:nvPicPr>
          <p:cNvPr id="14" name="Picture 13" descr="HGG Tribal border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31" t="39202" r="71343" b="43610"/>
          <a:stretch/>
        </p:blipFill>
        <p:spPr>
          <a:xfrm>
            <a:off x="2488499" y="4755400"/>
            <a:ext cx="310335" cy="791906"/>
          </a:xfrm>
          <a:prstGeom prst="rect">
            <a:avLst/>
          </a:prstGeom>
        </p:spPr>
      </p:pic>
      <p:pic>
        <p:nvPicPr>
          <p:cNvPr id="15" name="Picture 14" descr="HGG Tribal border.jpg"/>
          <p:cNvPicPr>
            <a:picLocks noChangeAspect="1"/>
          </p:cNvPicPr>
          <p:nvPr/>
        </p:nvPicPr>
        <p:blipFill rotWithShape="1">
          <a:blip r:embed="rId6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5" b="100000" l="10345" r="79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4" t="40562" r="72152" b="32797"/>
          <a:stretch/>
        </p:blipFill>
        <p:spPr>
          <a:xfrm>
            <a:off x="3043694" y="4208736"/>
            <a:ext cx="325626" cy="1338570"/>
          </a:xfrm>
          <a:prstGeom prst="rect">
            <a:avLst/>
          </a:prstGeom>
        </p:spPr>
      </p:pic>
      <p:pic>
        <p:nvPicPr>
          <p:cNvPr id="16" name="Picture 15" descr="HGG Tribal border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5" b="100000" l="10345" r="796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4" t="40047" r="71053" b="37578"/>
          <a:stretch/>
        </p:blipFill>
        <p:spPr>
          <a:xfrm>
            <a:off x="2772117" y="4483475"/>
            <a:ext cx="325626" cy="1063831"/>
          </a:xfrm>
          <a:prstGeom prst="rect">
            <a:avLst/>
          </a:prstGeom>
        </p:spPr>
      </p:pic>
      <p:pic>
        <p:nvPicPr>
          <p:cNvPr id="17" name="Picture 16" descr="logotype-lrgcolor-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4" r="37869"/>
          <a:stretch/>
        </p:blipFill>
        <p:spPr>
          <a:xfrm>
            <a:off x="3443746" y="4403724"/>
            <a:ext cx="1549224" cy="582711"/>
          </a:xfrm>
          <a:prstGeom prst="rect">
            <a:avLst/>
          </a:prstGeom>
        </p:spPr>
      </p:pic>
      <p:pic>
        <p:nvPicPr>
          <p:cNvPr id="18" name="Picture 17" descr="HGG sun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46" b="96010" l="4113" r="100000">
                        <a14:foregroundMark x1="59091" y1="54364" x2="59091" y2="54364"/>
                        <a14:foregroundMark x1="73810" y1="54364" x2="73810" y2="54364"/>
                        <a14:foregroundMark x1="83550" y1="51122" x2="83550" y2="51122"/>
                        <a14:foregroundMark x1="88961" y1="46135" x2="88961" y2="46135"/>
                        <a14:foregroundMark x1="97835" y1="37406" x2="97835" y2="37406"/>
                        <a14:foregroundMark x1="93939" y1="22444" x2="93939" y2="22444"/>
                        <a14:foregroundMark x1="88961" y1="16708" x2="88961" y2="16708"/>
                        <a14:foregroundMark x1="75541" y1="31172" x2="75541" y2="31172"/>
                        <a14:foregroundMark x1="64502" y1="32419" x2="64502" y2="32419"/>
                        <a14:foregroundMark x1="46753" y1="31671" x2="46753" y2="31671"/>
                        <a14:foregroundMark x1="55411" y1="45636" x2="55411" y2="45636"/>
                        <a14:foregroundMark x1="54329" y1="21197" x2="54329" y2="21197"/>
                        <a14:foregroundMark x1="59740" y1="14214" x2="59740" y2="14214"/>
                        <a14:foregroundMark x1="66234" y1="9975" x2="66234" y2="9975"/>
                        <a14:foregroundMark x1="73810" y1="9975" x2="73810" y2="9975"/>
                        <a14:foregroundMark x1="81385" y1="14214" x2="81385" y2="14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89" y="4206599"/>
            <a:ext cx="1202308" cy="10435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alphaModFix/>
            <a:duotone>
              <a:prstClr val="black"/>
              <a:srgbClr val="4BACC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62" b="89243" l="616" r="99769">
                        <a14:foregroundMark x1="63972" y1="37052" x2="63972" y2="37052"/>
                        <a14:foregroundMark x1="67206" y1="62948" x2="67206" y2="62948"/>
                        <a14:foregroundMark x1="30639" y1="76892" x2="30639" y2="76892"/>
                        <a14:foregroundMark x1="36798" y1="81673" x2="36798" y2="81673"/>
                        <a14:foregroundMark x1="62895" y1="84064" x2="62895" y2="84064"/>
                        <a14:foregroundMark x1="60277" y1="82869" x2="60277" y2="82869"/>
                        <a14:foregroundMark x1="55966" y1="78486" x2="55966" y2="78486"/>
                        <a14:foregroundMark x1="51193" y1="76494" x2="51193" y2="76494"/>
                        <a14:foregroundMark x1="49885" y1="75299" x2="49885" y2="75299"/>
                        <a14:backgroundMark x1="8160" y1="44223" x2="8160" y2="44223"/>
                        <a14:backgroundMark x1="11547" y1="82869" x2="11547" y2="82869"/>
                        <a14:backgroundMark x1="22325" y1="78884" x2="22325" y2="78884"/>
                        <a14:backgroundMark x1="24403" y1="58566" x2="24403" y2="58566"/>
                        <a14:backgroundMark x1="27560" y1="62151" x2="27560" y2="62151"/>
                        <a14:backgroundMark x1="28560" y1="67331" x2="28560" y2="67331"/>
                        <a14:backgroundMark x1="32717" y1="59761" x2="32717" y2="59761"/>
                        <a14:backgroundMark x1="31409" y1="68127" x2="31409" y2="68127"/>
                        <a14:backgroundMark x1="27637" y1="25100" x2="27637" y2="25100"/>
                        <a14:backgroundMark x1="36567" y1="40637" x2="36567" y2="40637"/>
                        <a14:backgroundMark x1="36336" y1="47410" x2="36336" y2="47410"/>
                        <a14:backgroundMark x1="38337" y1="70120" x2="38337" y2="70120"/>
                        <a14:backgroundMark x1="46266" y1="64940" x2="46266" y2="64940"/>
                        <a14:backgroundMark x1="47036" y1="64940" x2="47036" y2="64940"/>
                        <a14:backgroundMark x1="45035" y1="68127" x2="45035" y2="68127"/>
                        <a14:backgroundMark x1="44265" y1="64143" x2="44265" y2="64143"/>
                        <a14:backgroundMark x1="46266" y1="34661" x2="46266" y2="34661"/>
                        <a14:backgroundMark x1="46882" y1="41036" x2="46882" y2="41036"/>
                        <a14:backgroundMark x1="49731" y1="45020" x2="49731" y2="45020"/>
                        <a14:backgroundMark x1="53426" y1="45418" x2="53426" y2="45418"/>
                        <a14:backgroundMark x1="57660" y1="52191" x2="57660" y2="52191"/>
                        <a14:backgroundMark x1="60046" y1="52590" x2="60046" y2="52590"/>
                        <a14:backgroundMark x1="60508" y1="48207" x2="60508" y2="48207"/>
                        <a14:backgroundMark x1="54196" y1="17530" x2="54196" y2="17530"/>
                        <a14:backgroundMark x1="49962" y1="13944" x2="49962" y2="13944"/>
                        <a14:backgroundMark x1="55581" y1="28287" x2="55581" y2="28287"/>
                        <a14:backgroundMark x1="39569" y1="14741" x2="39569" y2="14741"/>
                        <a14:backgroundMark x1="50192" y1="66932" x2="50192" y2="66932"/>
                        <a14:backgroundMark x1="50808" y1="65339" x2="50808" y2="65339"/>
                        <a14:backgroundMark x1="53349" y1="68127" x2="53349" y2="68127"/>
                        <a14:backgroundMark x1="56197" y1="71315" x2="56197" y2="71315"/>
                        <a14:backgroundMark x1="60046" y1="74502" x2="60046" y2="74502"/>
                        <a14:backgroundMark x1="60739" y1="76892" x2="60739" y2="76892"/>
                        <a14:backgroundMark x1="55196" y1="83267" x2="55196" y2="83267"/>
                        <a14:backgroundMark x1="56582" y1="84064" x2="56582" y2="84064"/>
                        <a14:backgroundMark x1="56659" y1="75299" x2="56659" y2="75299"/>
                        <a14:backgroundMark x1="50115" y1="81673" x2="50115" y2="816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6327" y="5547306"/>
            <a:ext cx="3590461" cy="6937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09585" y="5235374"/>
            <a:ext cx="289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Rounded MT Bold"/>
                <a:cs typeface="Arial Rounded MT Bold"/>
              </a:rPr>
              <a:t>Local Sustainability Hub</a:t>
            </a:r>
            <a:endParaRPr lang="en-US" b="1" dirty="0">
              <a:latin typeface="Arial Rounded MT Bold"/>
              <a:cs typeface="Arial Rounded MT Bold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/>
          <a:srcRect b="47690"/>
          <a:stretch/>
        </p:blipFill>
        <p:spPr>
          <a:xfrm>
            <a:off x="0" y="1092"/>
            <a:ext cx="9144000" cy="35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DG whe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85" y="2651283"/>
            <a:ext cx="3288613" cy="3107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" y="2733679"/>
            <a:ext cx="3183488" cy="2942243"/>
          </a:xfrm>
          <a:prstGeom prst="ellipse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424" y="5640318"/>
            <a:ext cx="4274476" cy="5928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4365" y="6233129"/>
            <a:ext cx="461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Hawai‘i’s Statewide Sustainability Commitment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l="30036"/>
          <a:stretch/>
        </p:blipFill>
        <p:spPr>
          <a:xfrm>
            <a:off x="5043262" y="5180492"/>
            <a:ext cx="3654858" cy="1865673"/>
          </a:xfrm>
          <a:prstGeom prst="rect">
            <a:avLst/>
          </a:prstGeom>
        </p:spPr>
      </p:pic>
      <p:pic>
        <p:nvPicPr>
          <p:cNvPr id="12" name="Picture 11" descr="Screen Shot 2017-08-28 at 9.35.3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10" y="0"/>
            <a:ext cx="3967728" cy="290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87668764"/>
              </p:ext>
            </p:extLst>
          </p:nvPr>
        </p:nvGraphicFramePr>
        <p:xfrm>
          <a:off x="1199409" y="463138"/>
          <a:ext cx="7160820" cy="6175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03" y="2606246"/>
            <a:ext cx="2043831" cy="18889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02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9144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3591002" y="-897854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7-10-31 at 9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2" y="3735294"/>
            <a:ext cx="2631141" cy="653734"/>
          </a:xfrm>
          <a:prstGeom prst="rect">
            <a:avLst/>
          </a:prstGeom>
        </p:spPr>
      </p:pic>
      <p:pic>
        <p:nvPicPr>
          <p:cNvPr id="9" name="Picture 8" descr="Screen Shot 2017-10-31 at 9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8" y="4547672"/>
            <a:ext cx="925565" cy="610585"/>
          </a:xfrm>
          <a:prstGeom prst="rect">
            <a:avLst/>
          </a:prstGeom>
        </p:spPr>
      </p:pic>
      <p:pic>
        <p:nvPicPr>
          <p:cNvPr id="11" name="Picture 10" descr="Screen Shot 2017-10-31 at 9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42" y="3909763"/>
            <a:ext cx="2314387" cy="479267"/>
          </a:xfrm>
          <a:prstGeom prst="rect">
            <a:avLst/>
          </a:prstGeom>
        </p:spPr>
      </p:pic>
      <p:pic>
        <p:nvPicPr>
          <p:cNvPr id="12" name="Picture 11" descr="Screen Shot 2017-10-31 at 9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18" y="4394779"/>
            <a:ext cx="2120136" cy="610585"/>
          </a:xfrm>
          <a:prstGeom prst="rect">
            <a:avLst/>
          </a:prstGeom>
        </p:spPr>
      </p:pic>
      <p:pic>
        <p:nvPicPr>
          <p:cNvPr id="13" name="Picture 12" descr="Screen Shot 2017-10-31 at 9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13" y="5157764"/>
            <a:ext cx="1090048" cy="610585"/>
          </a:xfrm>
          <a:prstGeom prst="rect">
            <a:avLst/>
          </a:prstGeom>
        </p:spPr>
      </p:pic>
      <p:pic>
        <p:nvPicPr>
          <p:cNvPr id="14" name="Picture 13" descr="Screen Shot 2017-10-31 at 9.53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73" y="5113990"/>
            <a:ext cx="683346" cy="5248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832" y="3956057"/>
            <a:ext cx="1238248" cy="3241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35" y="1671964"/>
            <a:ext cx="728337" cy="7283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25" y="5158257"/>
            <a:ext cx="1373015" cy="4805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1040" y="1699370"/>
            <a:ext cx="657818" cy="6578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23" y="5821465"/>
            <a:ext cx="835128" cy="3461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992" y="2560954"/>
            <a:ext cx="1446960" cy="353630"/>
          </a:xfrm>
          <a:prstGeom prst="rect">
            <a:avLst/>
          </a:prstGeom>
        </p:spPr>
      </p:pic>
      <p:pic>
        <p:nvPicPr>
          <p:cNvPr id="22" name="Picture 21" descr="Screen Shot 2017-10-31 at 9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22" y="2609331"/>
            <a:ext cx="1576613" cy="479267"/>
          </a:xfrm>
          <a:prstGeom prst="rect">
            <a:avLst/>
          </a:prstGeom>
        </p:spPr>
      </p:pic>
      <p:pic>
        <p:nvPicPr>
          <p:cNvPr id="24" name="Picture 23" descr="Screen Shot 2017-10-31 at 9.4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82" y="1576289"/>
            <a:ext cx="1056494" cy="9065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6420" y="1671966"/>
            <a:ext cx="722853" cy="7228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526" y="5754306"/>
            <a:ext cx="857675" cy="5108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3686" y="4632964"/>
            <a:ext cx="1035317" cy="23762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5140" y="3945874"/>
            <a:ext cx="932790" cy="3343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1106" y="2609331"/>
            <a:ext cx="1189346" cy="3052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0381" y="2394827"/>
            <a:ext cx="840895" cy="7517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780" y="4394779"/>
            <a:ext cx="719223" cy="7192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2401" y="5158245"/>
            <a:ext cx="737378" cy="39612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9"/>
          <a:srcRect l="244" t="35894" r="1" b="36835"/>
          <a:stretch/>
        </p:blipFill>
        <p:spPr>
          <a:xfrm>
            <a:off x="7471986" y="5768349"/>
            <a:ext cx="1251790" cy="3422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28029" y1="45606" x2="28029" y2="456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1098" y="5090865"/>
            <a:ext cx="671176" cy="6711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2"/>
          <a:srcRect l="18006" t="40369" r="17025" b="41823"/>
          <a:stretch/>
        </p:blipFill>
        <p:spPr>
          <a:xfrm>
            <a:off x="5143208" y="3956056"/>
            <a:ext cx="1098471" cy="2258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36699" y="4642101"/>
            <a:ext cx="855744" cy="2376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4261" y="3956059"/>
            <a:ext cx="883365" cy="3241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28058" y="3778477"/>
            <a:ext cx="342887" cy="52918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6518" y="3823054"/>
            <a:ext cx="936997" cy="5497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75488" y="2560954"/>
            <a:ext cx="1231231" cy="4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rgets_A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47" y="0"/>
            <a:ext cx="3528234" cy="68431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81" y="4583011"/>
            <a:ext cx="4694005" cy="1101273"/>
          </a:xfrm>
          <a:prstGeom prst="rect">
            <a:avLst/>
          </a:prstGeom>
        </p:spPr>
      </p:pic>
      <p:pic>
        <p:nvPicPr>
          <p:cNvPr id="9" name="Picture 8" descr="Screen Shot 2018-09-21 at 1.30.1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/>
          <a:stretch/>
        </p:blipFill>
        <p:spPr>
          <a:xfrm>
            <a:off x="4046081" y="40530"/>
            <a:ext cx="4671001" cy="1122615"/>
          </a:xfrm>
          <a:prstGeom prst="rect">
            <a:avLst/>
          </a:prstGeom>
        </p:spPr>
      </p:pic>
      <p:pic>
        <p:nvPicPr>
          <p:cNvPr id="5" name="Picture 4" descr="Screen Shot 2018-09-21 at 1.37.14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9"/>
          <a:stretch/>
        </p:blipFill>
        <p:spPr>
          <a:xfrm>
            <a:off x="4069085" y="1201753"/>
            <a:ext cx="4671008" cy="1113794"/>
          </a:xfrm>
          <a:prstGeom prst="rect">
            <a:avLst/>
          </a:prstGeom>
        </p:spPr>
      </p:pic>
      <p:pic>
        <p:nvPicPr>
          <p:cNvPr id="6" name="Picture 5" descr="Screen Shot 2018-09-21 at 1.39.3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5" y="5746804"/>
            <a:ext cx="4634492" cy="1096378"/>
          </a:xfrm>
          <a:prstGeom prst="rect">
            <a:avLst/>
          </a:prstGeom>
        </p:spPr>
      </p:pic>
      <p:pic>
        <p:nvPicPr>
          <p:cNvPr id="7" name="Picture 6" descr="Screen Shot 2018-09-21 at 1.39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6" y="3456272"/>
            <a:ext cx="4671001" cy="1114871"/>
          </a:xfrm>
          <a:prstGeom prst="rect">
            <a:avLst/>
          </a:prstGeom>
        </p:spPr>
      </p:pic>
      <p:pic>
        <p:nvPicPr>
          <p:cNvPr id="8" name="Picture 7" descr="Screen Shot 2018-09-21 at 1.38.39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85" y="2319659"/>
            <a:ext cx="4671002" cy="112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10-01 at 12.04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888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91449" y="451262"/>
            <a:ext cx="1758806" cy="1971304"/>
          </a:xfrm>
          <a:prstGeom prst="rect">
            <a:avLst/>
          </a:prstGeom>
          <a:noFill/>
          <a:ln w="76200">
            <a:solidFill>
              <a:srgbClr val="DE00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95" y="3013188"/>
            <a:ext cx="5323185" cy="3802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9" y="4526633"/>
            <a:ext cx="3718626" cy="23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86" y="3325580"/>
            <a:ext cx="1258289" cy="1177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85" y="937153"/>
            <a:ext cx="1537047" cy="1156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6734" y="165936"/>
            <a:ext cx="188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HACC</a:t>
            </a:r>
            <a:r>
              <a:rPr lang="en-US" dirty="0" smtClean="0"/>
              <a:t> </a:t>
            </a:r>
            <a:r>
              <a:rPr lang="en-US" b="1" dirty="0" smtClean="0"/>
              <a:t>Challenges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76959" y="3748609"/>
            <a:ext cx="23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Solutions/Innovations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76028" y="129568"/>
            <a:ext cx="28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Advancing </a:t>
            </a:r>
            <a:r>
              <a:rPr lang="en-US" b="1" i="1" dirty="0" smtClean="0"/>
              <a:t>Aloha+ Challenge </a:t>
            </a:r>
            <a:r>
              <a:rPr lang="en-US" b="1" dirty="0" smtClean="0"/>
              <a:t>and UN SDGs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2" y="5469233"/>
            <a:ext cx="1601025" cy="1196806"/>
          </a:xfrm>
          <a:prstGeom prst="rect">
            <a:avLst/>
          </a:prstGeom>
        </p:spPr>
      </p:pic>
      <p:pic>
        <p:nvPicPr>
          <p:cNvPr id="26" name="Picture 25" descr="Targets_All.jpg"/>
          <p:cNvPicPr>
            <a:picLocks noChangeAspect="1"/>
          </p:cNvPicPr>
          <p:nvPr/>
        </p:nvPicPr>
        <p:blipFill rotWithShape="1">
          <a:blip r:embed="rId5"/>
          <a:srcRect l="5820" t="84492" b="11114"/>
          <a:stretch/>
        </p:blipFill>
        <p:spPr>
          <a:xfrm>
            <a:off x="39385" y="5299566"/>
            <a:ext cx="2838722" cy="3006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3" t="2009" r="1872" b="5057"/>
          <a:stretch/>
        </p:blipFill>
        <p:spPr>
          <a:xfrm>
            <a:off x="6187523" y="869666"/>
            <a:ext cx="2902016" cy="12821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8" y="899482"/>
            <a:ext cx="1516871" cy="1150992"/>
          </a:xfrm>
          <a:prstGeom prst="rect">
            <a:avLst/>
          </a:prstGeom>
        </p:spPr>
      </p:pic>
      <p:pic>
        <p:nvPicPr>
          <p:cNvPr id="21" name="Picture 20" descr="Targets_All.jpg"/>
          <p:cNvPicPr>
            <a:picLocks noChangeAspect="1"/>
          </p:cNvPicPr>
          <p:nvPr/>
        </p:nvPicPr>
        <p:blipFill rotWithShape="1">
          <a:blip r:embed="rId5"/>
          <a:srcRect l="30769" t="1187" r="25092" b="92699"/>
          <a:stretch/>
        </p:blipFill>
        <p:spPr>
          <a:xfrm>
            <a:off x="18512" y="674606"/>
            <a:ext cx="1339520" cy="418381"/>
          </a:xfrm>
          <a:prstGeom prst="rect">
            <a:avLst/>
          </a:prstGeom>
        </p:spPr>
      </p:pic>
      <p:pic>
        <p:nvPicPr>
          <p:cNvPr id="30" name="Picture 29" descr="Targets_All.jpg"/>
          <p:cNvPicPr>
            <a:picLocks noChangeAspect="1"/>
          </p:cNvPicPr>
          <p:nvPr/>
        </p:nvPicPr>
        <p:blipFill rotWithShape="1">
          <a:blip r:embed="rId5"/>
          <a:srcRect l="34883" t="17279" r="25356" b="77339"/>
          <a:stretch/>
        </p:blipFill>
        <p:spPr>
          <a:xfrm>
            <a:off x="2037990" y="702273"/>
            <a:ext cx="1330036" cy="3682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" y="2434351"/>
            <a:ext cx="1516871" cy="11452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25" y="2434351"/>
            <a:ext cx="1503649" cy="1142773"/>
          </a:xfrm>
          <a:prstGeom prst="rect">
            <a:avLst/>
          </a:prstGeom>
        </p:spPr>
      </p:pic>
      <p:pic>
        <p:nvPicPr>
          <p:cNvPr id="25" name="Picture 24" descr="Targets_All.jpg"/>
          <p:cNvPicPr>
            <a:picLocks noChangeAspect="1"/>
          </p:cNvPicPr>
          <p:nvPr/>
        </p:nvPicPr>
        <p:blipFill rotWithShape="1">
          <a:blip r:embed="rId5"/>
          <a:srcRect l="3946" t="34382" b="61106"/>
          <a:stretch/>
        </p:blipFill>
        <p:spPr>
          <a:xfrm>
            <a:off x="11152" y="2212933"/>
            <a:ext cx="2895187" cy="30875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5" y="3989788"/>
            <a:ext cx="1523697" cy="1142773"/>
          </a:xfrm>
          <a:prstGeom prst="rect">
            <a:avLst/>
          </a:prstGeom>
        </p:spPr>
      </p:pic>
      <p:pic>
        <p:nvPicPr>
          <p:cNvPr id="24" name="Picture 23" descr="Targets_All.jpg"/>
          <p:cNvPicPr>
            <a:picLocks noChangeAspect="1"/>
          </p:cNvPicPr>
          <p:nvPr/>
        </p:nvPicPr>
        <p:blipFill rotWithShape="1">
          <a:blip r:embed="rId5"/>
          <a:srcRect l="20489" t="51858" r="24811" b="43362"/>
          <a:stretch/>
        </p:blipFill>
        <p:spPr>
          <a:xfrm>
            <a:off x="18512" y="3739583"/>
            <a:ext cx="1662546" cy="3270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85" y="3984025"/>
            <a:ext cx="1513177" cy="1140586"/>
          </a:xfrm>
          <a:prstGeom prst="rect">
            <a:avLst/>
          </a:prstGeom>
        </p:spPr>
      </p:pic>
      <p:pic>
        <p:nvPicPr>
          <p:cNvPr id="23" name="Picture 22" descr="Targets_All.jpg"/>
          <p:cNvPicPr>
            <a:picLocks noChangeAspect="1"/>
          </p:cNvPicPr>
          <p:nvPr/>
        </p:nvPicPr>
        <p:blipFill rotWithShape="1">
          <a:blip r:embed="rId5"/>
          <a:srcRect t="66898" b="28645"/>
          <a:stretch/>
        </p:blipFill>
        <p:spPr>
          <a:xfrm>
            <a:off x="2067069" y="3761629"/>
            <a:ext cx="2993501" cy="305013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7" idx="1"/>
          </p:cNvCxnSpPr>
          <p:nvPr/>
        </p:nvCxnSpPr>
        <p:spPr>
          <a:xfrm>
            <a:off x="4073236" y="1510718"/>
            <a:ext cx="1803723" cy="242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1"/>
          </p:cNvCxnSpPr>
          <p:nvPr/>
        </p:nvCxnSpPr>
        <p:spPr>
          <a:xfrm>
            <a:off x="3256434" y="3005737"/>
            <a:ext cx="2620525" cy="92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1"/>
          </p:cNvCxnSpPr>
          <p:nvPr/>
        </p:nvCxnSpPr>
        <p:spPr>
          <a:xfrm flipV="1">
            <a:off x="4158502" y="3933275"/>
            <a:ext cx="1718457" cy="62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167863" y="3933275"/>
            <a:ext cx="3709096" cy="213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19" idx="0"/>
          </p:cNvCxnSpPr>
          <p:nvPr/>
        </p:nvCxnSpPr>
        <p:spPr>
          <a:xfrm rot="5400000" flipH="1" flipV="1">
            <a:off x="6744141" y="2315134"/>
            <a:ext cx="1231837" cy="789056"/>
          </a:xfrm>
          <a:prstGeom prst="curvedConnector3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Targets_All.jpg"/>
          <p:cNvPicPr>
            <a:picLocks noChangeAspect="1"/>
          </p:cNvPicPr>
          <p:nvPr/>
        </p:nvPicPr>
        <p:blipFill rotWithShape="1">
          <a:blip r:embed="rId5"/>
          <a:srcRect l="30769" t="1187" r="25092" b="92699"/>
          <a:stretch/>
        </p:blipFill>
        <p:spPr>
          <a:xfrm>
            <a:off x="2067069" y="4047795"/>
            <a:ext cx="1339520" cy="4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2.jpg" descr="ppt slide_jackie inner templat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220" y="0"/>
            <a:ext cx="9267153" cy="6950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1" y="1450668"/>
            <a:ext cx="4861997" cy="1973212"/>
          </a:xfrm>
          <a:prstGeom prst="rect">
            <a:avLst/>
          </a:prstGeom>
        </p:spPr>
      </p:pic>
      <p:pic>
        <p:nvPicPr>
          <p:cNvPr id="8" name="Picture 7" descr="Ban-Ki-Moon-on-Hokulea......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/>
          <a:stretch/>
        </p:blipFill>
        <p:spPr>
          <a:xfrm>
            <a:off x="6428166" y="3564689"/>
            <a:ext cx="2388319" cy="2283102"/>
          </a:xfrm>
          <a:prstGeom prst="rect">
            <a:avLst/>
          </a:prstGeom>
        </p:spPr>
      </p:pic>
      <p:pic>
        <p:nvPicPr>
          <p:cNvPr id="9" name="Picture 8" descr="web1_f4-WEB-hokulea-0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7"/>
          <a:stretch/>
        </p:blipFill>
        <p:spPr>
          <a:xfrm>
            <a:off x="3633849" y="3778821"/>
            <a:ext cx="2649062" cy="20689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6883" y="336490"/>
            <a:ext cx="8680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Partnerships to Scale Local Solutions</a:t>
            </a:r>
            <a:endParaRPr lang="en-US" sz="3600" dirty="0"/>
          </a:p>
        </p:txBody>
      </p:sp>
      <p:pic>
        <p:nvPicPr>
          <p:cNvPr id="3" name="Picture 2" descr="IMG_7747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91" y="1405946"/>
            <a:ext cx="3026606" cy="20179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41" y="3966025"/>
            <a:ext cx="3090787" cy="18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3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10-01 at 3.44.2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06"/>
          <a:stretch/>
        </p:blipFill>
        <p:spPr>
          <a:xfrm>
            <a:off x="1034907" y="183369"/>
            <a:ext cx="7212843" cy="1356768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43000" y="1616071"/>
            <a:ext cx="6858000" cy="613074"/>
          </a:xfrm>
        </p:spPr>
        <p:txBody>
          <a:bodyPr/>
          <a:lstStyle/>
          <a:p>
            <a:r>
              <a:rPr lang="en-US" dirty="0" smtClean="0"/>
              <a:t>LOCAL HUBS FOR SUSTAINABILITY SOLUTIONS</a:t>
            </a:r>
            <a:endParaRPr lang="en-US" dirty="0"/>
          </a:p>
        </p:txBody>
      </p:sp>
      <p:pic>
        <p:nvPicPr>
          <p:cNvPr id="8" name="Picture 7" descr="Screen Shot 2018-10-01 at 4.31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535"/>
            <a:ext cx="9144000" cy="4213412"/>
          </a:xfrm>
          <a:prstGeom prst="rect">
            <a:avLst/>
          </a:prstGeom>
        </p:spPr>
      </p:pic>
      <p:pic>
        <p:nvPicPr>
          <p:cNvPr id="10" name="Picture 9" descr="246x0w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0" y="3938415"/>
            <a:ext cx="407574" cy="407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4" t="2009" r="48509" b="5057"/>
          <a:stretch/>
        </p:blipFill>
        <p:spPr>
          <a:xfrm>
            <a:off x="295011" y="4345989"/>
            <a:ext cx="924052" cy="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2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141</Words>
  <Application>Microsoft Macintosh PowerPoint</Application>
  <PresentationFormat>On-screen Show (4:3)</PresentationFormat>
  <Paragraphs>25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Rounded MT Bold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Chelsea Harder</dc:creator>
  <cp:lastModifiedBy>Chelsea Harder</cp:lastModifiedBy>
  <cp:revision>100</cp:revision>
  <cp:lastPrinted>2018-10-20T00:54:16Z</cp:lastPrinted>
  <dcterms:created xsi:type="dcterms:W3CDTF">2018-07-11T20:47:42Z</dcterms:created>
  <dcterms:modified xsi:type="dcterms:W3CDTF">2018-10-20T01:01:21Z</dcterms:modified>
</cp:coreProperties>
</file>